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311" r:id="rId3"/>
    <p:sldId id="292" r:id="rId4"/>
    <p:sldId id="312" r:id="rId5"/>
    <p:sldId id="313" r:id="rId6"/>
    <p:sldId id="306" r:id="rId7"/>
    <p:sldId id="314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7E377-A075-4CF9-86E1-DA7D7137C2DC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663E23-3CCE-4DD3-9447-D8B3DC840499}">
      <dgm:prSet phldrT="[Text]" custT="1"/>
      <dgm:spPr/>
      <dgm:t>
        <a:bodyPr lIns="0" rIns="0"/>
        <a:lstStyle/>
        <a:p>
          <a:r>
            <a:rPr lang="en-US" sz="1600" dirty="0" err="1" smtClean="0"/>
            <a:t>Oriëntatie</a:t>
          </a:r>
          <a:endParaRPr lang="en-US" sz="1600" dirty="0"/>
        </a:p>
      </dgm:t>
    </dgm:pt>
    <dgm:pt modelId="{6BB737CB-C90E-4403-9653-AD5A746360D1}" type="parTrans" cxnId="{572ECBEA-8AE7-45B7-B26E-84A7AE43B006}">
      <dgm:prSet/>
      <dgm:spPr/>
      <dgm:t>
        <a:bodyPr/>
        <a:lstStyle/>
        <a:p>
          <a:endParaRPr lang="en-US"/>
        </a:p>
      </dgm:t>
    </dgm:pt>
    <dgm:pt modelId="{2B7D89E6-E6AE-4F7E-ACC8-81D2FCE615D0}" type="sibTrans" cxnId="{572ECBEA-8AE7-45B7-B26E-84A7AE43B006}">
      <dgm:prSet/>
      <dgm:spPr/>
      <dgm:t>
        <a:bodyPr/>
        <a:lstStyle/>
        <a:p>
          <a:endParaRPr lang="en-US"/>
        </a:p>
      </dgm:t>
    </dgm:pt>
    <dgm:pt modelId="{8B5C2733-5700-44EB-B5FF-9B01CC975A2D}">
      <dgm:prSet phldrT="[Text]" custT="1"/>
      <dgm:spPr/>
      <dgm:t>
        <a:bodyPr lIns="0" rIns="0"/>
        <a:lstStyle/>
        <a:p>
          <a:r>
            <a:rPr lang="en-US" sz="1600" dirty="0" err="1" smtClean="0"/>
            <a:t>Theorievorming</a:t>
          </a:r>
          <a:endParaRPr lang="en-US" sz="1600" dirty="0"/>
        </a:p>
      </dgm:t>
    </dgm:pt>
    <dgm:pt modelId="{A2E6087D-E715-4CDF-ACA4-3BF0045ACEB2}" type="parTrans" cxnId="{7CA974D5-6459-4A1C-8D4A-57C93BDAAD79}">
      <dgm:prSet/>
      <dgm:spPr/>
      <dgm:t>
        <a:bodyPr/>
        <a:lstStyle/>
        <a:p>
          <a:endParaRPr lang="en-US"/>
        </a:p>
      </dgm:t>
    </dgm:pt>
    <dgm:pt modelId="{3713D3FD-5332-4633-AC72-6B272A4BA1C4}" type="sibTrans" cxnId="{7CA974D5-6459-4A1C-8D4A-57C93BDAAD79}">
      <dgm:prSet/>
      <dgm:spPr/>
      <dgm:t>
        <a:bodyPr/>
        <a:lstStyle/>
        <a:p>
          <a:endParaRPr lang="en-US"/>
        </a:p>
      </dgm:t>
    </dgm:pt>
    <dgm:pt modelId="{559A472D-781F-4FB6-B62D-3C350E0889EE}">
      <dgm:prSet phldrT="[Text]" custT="1"/>
      <dgm:spPr/>
      <dgm:t>
        <a:bodyPr lIns="0" rIns="0"/>
        <a:lstStyle/>
        <a:p>
          <a:r>
            <a:rPr lang="en-US" sz="1600" dirty="0" err="1" smtClean="0"/>
            <a:t>Ontwerpplan</a:t>
          </a:r>
          <a:endParaRPr lang="en-US" sz="1600" dirty="0"/>
        </a:p>
      </dgm:t>
    </dgm:pt>
    <dgm:pt modelId="{43249E43-3E15-4CF1-B8D6-0812535B7DC5}" type="parTrans" cxnId="{F4D5674C-4862-4423-8426-028B3C83A90F}">
      <dgm:prSet/>
      <dgm:spPr/>
      <dgm:t>
        <a:bodyPr/>
        <a:lstStyle/>
        <a:p>
          <a:endParaRPr lang="en-US"/>
        </a:p>
      </dgm:t>
    </dgm:pt>
    <dgm:pt modelId="{907CDA14-424F-4864-98EF-A70904E4EFC4}" type="sibTrans" cxnId="{F4D5674C-4862-4423-8426-028B3C83A90F}">
      <dgm:prSet/>
      <dgm:spPr/>
      <dgm:t>
        <a:bodyPr/>
        <a:lstStyle/>
        <a:p>
          <a:endParaRPr lang="en-US"/>
        </a:p>
      </dgm:t>
    </dgm:pt>
    <dgm:pt modelId="{9731D50E-1B82-4A19-9091-6772B325EB5A}">
      <dgm:prSet phldrT="[Text]" custT="1"/>
      <dgm:spPr/>
      <dgm:t>
        <a:bodyPr lIns="0" rIns="0"/>
        <a:lstStyle/>
        <a:p>
          <a:r>
            <a:rPr lang="en-US" sz="1600" dirty="0" smtClean="0"/>
            <a:t>Experiment</a:t>
          </a:r>
          <a:endParaRPr lang="en-US" sz="1600" dirty="0"/>
        </a:p>
      </dgm:t>
    </dgm:pt>
    <dgm:pt modelId="{B5668DFF-B22B-4E18-A45F-56D530344CF3}" type="parTrans" cxnId="{3FB00E40-98BB-4E42-A49D-F2E6B0E98649}">
      <dgm:prSet/>
      <dgm:spPr/>
      <dgm:t>
        <a:bodyPr/>
        <a:lstStyle/>
        <a:p>
          <a:endParaRPr lang="en-US"/>
        </a:p>
      </dgm:t>
    </dgm:pt>
    <dgm:pt modelId="{201582B8-8C49-40A0-8509-9AA295AF3DA2}" type="sibTrans" cxnId="{3FB00E40-98BB-4E42-A49D-F2E6B0E98649}">
      <dgm:prSet/>
      <dgm:spPr/>
      <dgm:t>
        <a:bodyPr/>
        <a:lstStyle/>
        <a:p>
          <a:endParaRPr lang="en-US"/>
        </a:p>
      </dgm:t>
    </dgm:pt>
    <dgm:pt modelId="{A067D688-BC0B-4229-BCF6-2A14E25C62EF}">
      <dgm:prSet phldrT="[Text]" custT="1"/>
      <dgm:spPr/>
      <dgm:t>
        <a:bodyPr lIns="0" rIns="0"/>
        <a:lstStyle/>
        <a:p>
          <a:r>
            <a:rPr lang="en-US" sz="1600" dirty="0" err="1" smtClean="0"/>
            <a:t>Verwerking</a:t>
          </a:r>
          <a:endParaRPr lang="en-US" sz="1600" dirty="0"/>
        </a:p>
      </dgm:t>
    </dgm:pt>
    <dgm:pt modelId="{7C83CB69-F6CB-4AAF-9A06-1D133D63320F}" type="parTrans" cxnId="{45E74B27-A72F-4277-B050-DF61442A4895}">
      <dgm:prSet/>
      <dgm:spPr/>
      <dgm:t>
        <a:bodyPr/>
        <a:lstStyle/>
        <a:p>
          <a:endParaRPr lang="en-US"/>
        </a:p>
      </dgm:t>
    </dgm:pt>
    <dgm:pt modelId="{F7AC60F5-E77E-42FE-AC13-29F43E0011E6}" type="sibTrans" cxnId="{45E74B27-A72F-4277-B050-DF61442A4895}">
      <dgm:prSet/>
      <dgm:spPr/>
      <dgm:t>
        <a:bodyPr/>
        <a:lstStyle/>
        <a:p>
          <a:endParaRPr lang="en-US"/>
        </a:p>
      </dgm:t>
    </dgm:pt>
    <dgm:pt modelId="{6F67A2CA-7111-439D-9072-66F39D01CE1C}">
      <dgm:prSet phldrT="[Text]" custT="1"/>
      <dgm:spPr/>
      <dgm:t>
        <a:bodyPr lIns="0" rIns="0"/>
        <a:lstStyle/>
        <a:p>
          <a:r>
            <a:rPr lang="en-US" sz="1600" dirty="0" err="1" smtClean="0"/>
            <a:t>Rapportage</a:t>
          </a:r>
          <a:endParaRPr lang="en-US" sz="1600" dirty="0"/>
        </a:p>
      </dgm:t>
    </dgm:pt>
    <dgm:pt modelId="{03B3BCAB-1429-4B9E-B62F-6A7E1CD8ECB8}" type="parTrans" cxnId="{21FE5236-C009-4DF8-93B6-9F3DA734E73B}">
      <dgm:prSet/>
      <dgm:spPr/>
      <dgm:t>
        <a:bodyPr/>
        <a:lstStyle/>
        <a:p>
          <a:endParaRPr lang="en-US"/>
        </a:p>
      </dgm:t>
    </dgm:pt>
    <dgm:pt modelId="{B7D3153F-FE6E-4817-A028-C02D4CCBB9E5}" type="sibTrans" cxnId="{21FE5236-C009-4DF8-93B6-9F3DA734E73B}">
      <dgm:prSet/>
      <dgm:spPr/>
      <dgm:t>
        <a:bodyPr/>
        <a:lstStyle/>
        <a:p>
          <a:endParaRPr lang="en-US"/>
        </a:p>
      </dgm:t>
    </dgm:pt>
    <dgm:pt modelId="{B386CE2D-20FE-4B99-95EF-60D01CA2A054}">
      <dgm:prSet phldrT="[Text]" custT="1"/>
      <dgm:spPr/>
      <dgm:t>
        <a:bodyPr lIns="0" rIns="0"/>
        <a:lstStyle/>
        <a:p>
          <a:r>
            <a:rPr lang="en-US" sz="1600" dirty="0" err="1" smtClean="0"/>
            <a:t>Presentatie</a:t>
          </a:r>
          <a:endParaRPr lang="en-US" sz="1600" dirty="0"/>
        </a:p>
      </dgm:t>
    </dgm:pt>
    <dgm:pt modelId="{E77C4510-13B4-4901-A5FE-0F0CF20D9342}" type="parTrans" cxnId="{20B9CD0F-3D4D-4864-ACE1-215983655DB4}">
      <dgm:prSet/>
      <dgm:spPr/>
      <dgm:t>
        <a:bodyPr/>
        <a:lstStyle/>
        <a:p>
          <a:endParaRPr lang="en-US"/>
        </a:p>
      </dgm:t>
    </dgm:pt>
    <dgm:pt modelId="{03D37D9E-7958-4F74-8F4C-6EC4B1E53F44}" type="sibTrans" cxnId="{20B9CD0F-3D4D-4864-ACE1-215983655DB4}">
      <dgm:prSet/>
      <dgm:spPr>
        <a:noFill/>
      </dgm:spPr>
      <dgm:t>
        <a:bodyPr/>
        <a:lstStyle/>
        <a:p>
          <a:endParaRPr lang="en-US"/>
        </a:p>
      </dgm:t>
    </dgm:pt>
    <dgm:pt modelId="{AF9AC811-2326-44EA-A5B8-6324E105B79A}" type="pres">
      <dgm:prSet presAssocID="{D2B7E377-A075-4CF9-86E1-DA7D7137C2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217FA4-29CA-4F4A-B0C0-69B481C62400}" type="pres">
      <dgm:prSet presAssocID="{93663E23-3CCE-4DD3-9447-D8B3DC840499}" presName="node" presStyleLbl="node1" presStyleIdx="0" presStyleCnt="7" custScaleX="246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6072A-6202-40FB-A83F-5E8156200C4E}" type="pres">
      <dgm:prSet presAssocID="{2B7D89E6-E6AE-4F7E-ACC8-81D2FCE615D0}" presName="sibTrans" presStyleLbl="sibTrans2D1" presStyleIdx="0" presStyleCnt="7"/>
      <dgm:spPr/>
      <dgm:t>
        <a:bodyPr/>
        <a:lstStyle/>
        <a:p>
          <a:endParaRPr lang="en-US"/>
        </a:p>
      </dgm:t>
    </dgm:pt>
    <dgm:pt modelId="{9D9C3B38-C440-4E78-A768-1031E173470F}" type="pres">
      <dgm:prSet presAssocID="{2B7D89E6-E6AE-4F7E-ACC8-81D2FCE615D0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515CDD3C-297B-41C2-A720-32D00FE71386}" type="pres">
      <dgm:prSet presAssocID="{8B5C2733-5700-44EB-B5FF-9B01CC975A2D}" presName="node" presStyleLbl="node1" presStyleIdx="1" presStyleCnt="7" custScaleX="246423" custRadScaleRad="160225" custRadScaleInc="64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50F59-B5DC-4193-B0CB-9EA8E01A027B}" type="pres">
      <dgm:prSet presAssocID="{3713D3FD-5332-4633-AC72-6B272A4BA1C4}" presName="sibTrans" presStyleLbl="sibTrans2D1" presStyleIdx="1" presStyleCnt="7"/>
      <dgm:spPr/>
      <dgm:t>
        <a:bodyPr/>
        <a:lstStyle/>
        <a:p>
          <a:endParaRPr lang="en-US"/>
        </a:p>
      </dgm:t>
    </dgm:pt>
    <dgm:pt modelId="{D4EC8EA3-4853-4824-A20B-92F5DDB55C80}" type="pres">
      <dgm:prSet presAssocID="{3713D3FD-5332-4633-AC72-6B272A4BA1C4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FD71980C-B279-4B7C-9C9C-972250EF9F9E}" type="pres">
      <dgm:prSet presAssocID="{559A472D-781F-4FB6-B62D-3C350E0889EE}" presName="node" presStyleLbl="node1" presStyleIdx="2" presStyleCnt="7" custScaleX="246423" custRadScaleRad="171905" custRadScaleInc="-21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02F6E-DEA0-4CD2-8049-5584DE6C67A5}" type="pres">
      <dgm:prSet presAssocID="{907CDA14-424F-4864-98EF-A70904E4EFC4}" presName="sibTrans" presStyleLbl="sibTrans2D1" presStyleIdx="2" presStyleCnt="7"/>
      <dgm:spPr/>
      <dgm:t>
        <a:bodyPr/>
        <a:lstStyle/>
        <a:p>
          <a:endParaRPr lang="en-US"/>
        </a:p>
      </dgm:t>
    </dgm:pt>
    <dgm:pt modelId="{5B6189B6-0276-4715-8800-13DCDB65C262}" type="pres">
      <dgm:prSet presAssocID="{907CDA14-424F-4864-98EF-A70904E4EFC4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643FD3C8-9818-4698-B221-06A48C824759}" type="pres">
      <dgm:prSet presAssocID="{9731D50E-1B82-4A19-9091-6772B325EB5A}" presName="node" presStyleLbl="node1" presStyleIdx="3" presStyleCnt="7" custScaleX="246423" custRadScaleRad="125241" custRadScaleInc="-71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83F8E-2BC8-480B-9F2D-D76B4EBC02B6}" type="pres">
      <dgm:prSet presAssocID="{201582B8-8C49-40A0-8509-9AA295AF3DA2}" presName="sibTrans" presStyleLbl="sibTrans2D1" presStyleIdx="3" presStyleCnt="7"/>
      <dgm:spPr/>
      <dgm:t>
        <a:bodyPr/>
        <a:lstStyle/>
        <a:p>
          <a:endParaRPr lang="en-US"/>
        </a:p>
      </dgm:t>
    </dgm:pt>
    <dgm:pt modelId="{5B1ED135-829B-47D9-9FA7-0F84EB5380DB}" type="pres">
      <dgm:prSet presAssocID="{201582B8-8C49-40A0-8509-9AA295AF3DA2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AC1070AE-54F4-4279-801C-9490C046AFA7}" type="pres">
      <dgm:prSet presAssocID="{A067D688-BC0B-4229-BCF6-2A14E25C62EF}" presName="node" presStyleLbl="node1" presStyleIdx="4" presStyleCnt="7" custScaleX="246423" custRadScaleRad="125242" custRadScaleInc="71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652E7-2439-4429-B016-7DC53E04FD70}" type="pres">
      <dgm:prSet presAssocID="{F7AC60F5-E77E-42FE-AC13-29F43E0011E6}" presName="sibTrans" presStyleLbl="sibTrans2D1" presStyleIdx="4" presStyleCnt="7"/>
      <dgm:spPr/>
      <dgm:t>
        <a:bodyPr/>
        <a:lstStyle/>
        <a:p>
          <a:endParaRPr lang="en-US"/>
        </a:p>
      </dgm:t>
    </dgm:pt>
    <dgm:pt modelId="{50BF8F90-E88F-4F37-8C6C-51AF438E8E79}" type="pres">
      <dgm:prSet presAssocID="{F7AC60F5-E77E-42FE-AC13-29F43E0011E6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504F4845-0E97-4C8D-91E5-0988618E466C}" type="pres">
      <dgm:prSet presAssocID="{6F67A2CA-7111-439D-9072-66F39D01CE1C}" presName="node" presStyleLbl="node1" presStyleIdx="5" presStyleCnt="7" custScaleX="246423" custRadScaleRad="171905" custRadScaleInc="21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CE18F-02E2-42E6-AF70-5EC312063F2B}" type="pres">
      <dgm:prSet presAssocID="{B7D3153F-FE6E-4817-A028-C02D4CCBB9E5}" presName="sibTrans" presStyleLbl="sibTrans2D1" presStyleIdx="5" presStyleCnt="7"/>
      <dgm:spPr/>
      <dgm:t>
        <a:bodyPr/>
        <a:lstStyle/>
        <a:p>
          <a:endParaRPr lang="en-US"/>
        </a:p>
      </dgm:t>
    </dgm:pt>
    <dgm:pt modelId="{9B842F8F-8B2B-45ED-8AE4-C7E97FC2FD87}" type="pres">
      <dgm:prSet presAssocID="{B7D3153F-FE6E-4817-A028-C02D4CCBB9E5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CDF4C6D8-0147-4262-B1D8-5DB04C962C1F}" type="pres">
      <dgm:prSet presAssocID="{B386CE2D-20FE-4B99-95EF-60D01CA2A054}" presName="node" presStyleLbl="node1" presStyleIdx="6" presStyleCnt="7" custScaleX="246423" custRadScaleRad="161824" custRadScaleInc="-65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09FAA-E9C5-45F8-9F02-15ABE709218B}" type="pres">
      <dgm:prSet presAssocID="{03D37D9E-7958-4F74-8F4C-6EC4B1E53F44}" presName="sibTrans" presStyleLbl="sibTrans2D1" presStyleIdx="6" presStyleCnt="7"/>
      <dgm:spPr/>
      <dgm:t>
        <a:bodyPr/>
        <a:lstStyle/>
        <a:p>
          <a:endParaRPr lang="en-US"/>
        </a:p>
      </dgm:t>
    </dgm:pt>
    <dgm:pt modelId="{62B49386-DAF3-4C36-A5AC-9304B6FEB8C7}" type="pres">
      <dgm:prSet presAssocID="{03D37D9E-7958-4F74-8F4C-6EC4B1E53F44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7F8E9BF1-6C0D-4617-90A0-285679946372}" type="presOf" srcId="{A067D688-BC0B-4229-BCF6-2A14E25C62EF}" destId="{AC1070AE-54F4-4279-801C-9490C046AFA7}" srcOrd="0" destOrd="0" presId="urn:microsoft.com/office/officeart/2005/8/layout/cycle2"/>
    <dgm:cxn modelId="{6A38A09D-04B2-4269-8D7A-9081ECFB2AA6}" type="presOf" srcId="{201582B8-8C49-40A0-8509-9AA295AF3DA2}" destId="{5B1ED135-829B-47D9-9FA7-0F84EB5380DB}" srcOrd="1" destOrd="0" presId="urn:microsoft.com/office/officeart/2005/8/layout/cycle2"/>
    <dgm:cxn modelId="{80905DDD-BAEF-4532-A2CE-CD721D801979}" type="presOf" srcId="{93663E23-3CCE-4DD3-9447-D8B3DC840499}" destId="{9F217FA4-29CA-4F4A-B0C0-69B481C62400}" srcOrd="0" destOrd="0" presId="urn:microsoft.com/office/officeart/2005/8/layout/cycle2"/>
    <dgm:cxn modelId="{45E74B27-A72F-4277-B050-DF61442A4895}" srcId="{D2B7E377-A075-4CF9-86E1-DA7D7137C2DC}" destId="{A067D688-BC0B-4229-BCF6-2A14E25C62EF}" srcOrd="4" destOrd="0" parTransId="{7C83CB69-F6CB-4AAF-9A06-1D133D63320F}" sibTransId="{F7AC60F5-E77E-42FE-AC13-29F43E0011E6}"/>
    <dgm:cxn modelId="{21FE5236-C009-4DF8-93B6-9F3DA734E73B}" srcId="{D2B7E377-A075-4CF9-86E1-DA7D7137C2DC}" destId="{6F67A2CA-7111-439D-9072-66F39D01CE1C}" srcOrd="5" destOrd="0" parTransId="{03B3BCAB-1429-4B9E-B62F-6A7E1CD8ECB8}" sibTransId="{B7D3153F-FE6E-4817-A028-C02D4CCBB9E5}"/>
    <dgm:cxn modelId="{B4FDBEAC-7BC6-4BD6-ADEF-96B3BE6B0F09}" type="presOf" srcId="{201582B8-8C49-40A0-8509-9AA295AF3DA2}" destId="{56F83F8E-2BC8-480B-9F2D-D76B4EBC02B6}" srcOrd="0" destOrd="0" presId="urn:microsoft.com/office/officeart/2005/8/layout/cycle2"/>
    <dgm:cxn modelId="{1B0DD14B-C1AF-4C57-9CEF-6F80944448DE}" type="presOf" srcId="{8B5C2733-5700-44EB-B5FF-9B01CC975A2D}" destId="{515CDD3C-297B-41C2-A720-32D00FE71386}" srcOrd="0" destOrd="0" presId="urn:microsoft.com/office/officeart/2005/8/layout/cycle2"/>
    <dgm:cxn modelId="{1DC555C3-4C0B-4F58-B3D3-01B6C7EC26C4}" type="presOf" srcId="{3713D3FD-5332-4633-AC72-6B272A4BA1C4}" destId="{D4EC8EA3-4853-4824-A20B-92F5DDB55C80}" srcOrd="1" destOrd="0" presId="urn:microsoft.com/office/officeart/2005/8/layout/cycle2"/>
    <dgm:cxn modelId="{572ECBEA-8AE7-45B7-B26E-84A7AE43B006}" srcId="{D2B7E377-A075-4CF9-86E1-DA7D7137C2DC}" destId="{93663E23-3CCE-4DD3-9447-D8B3DC840499}" srcOrd="0" destOrd="0" parTransId="{6BB737CB-C90E-4403-9653-AD5A746360D1}" sibTransId="{2B7D89E6-E6AE-4F7E-ACC8-81D2FCE615D0}"/>
    <dgm:cxn modelId="{3FB00E40-98BB-4E42-A49D-F2E6B0E98649}" srcId="{D2B7E377-A075-4CF9-86E1-DA7D7137C2DC}" destId="{9731D50E-1B82-4A19-9091-6772B325EB5A}" srcOrd="3" destOrd="0" parTransId="{B5668DFF-B22B-4E18-A45F-56D530344CF3}" sibTransId="{201582B8-8C49-40A0-8509-9AA295AF3DA2}"/>
    <dgm:cxn modelId="{8EAC58C3-2FA4-4AE2-BEB6-0203081785E1}" type="presOf" srcId="{B7D3153F-FE6E-4817-A028-C02D4CCBB9E5}" destId="{BCFCE18F-02E2-42E6-AF70-5EC312063F2B}" srcOrd="0" destOrd="0" presId="urn:microsoft.com/office/officeart/2005/8/layout/cycle2"/>
    <dgm:cxn modelId="{20B9CD0F-3D4D-4864-ACE1-215983655DB4}" srcId="{D2B7E377-A075-4CF9-86E1-DA7D7137C2DC}" destId="{B386CE2D-20FE-4B99-95EF-60D01CA2A054}" srcOrd="6" destOrd="0" parTransId="{E77C4510-13B4-4901-A5FE-0F0CF20D9342}" sibTransId="{03D37D9E-7958-4F74-8F4C-6EC4B1E53F44}"/>
    <dgm:cxn modelId="{4091CCF0-83D9-479B-9420-181E74B93FFA}" type="presOf" srcId="{6F67A2CA-7111-439D-9072-66F39D01CE1C}" destId="{504F4845-0E97-4C8D-91E5-0988618E466C}" srcOrd="0" destOrd="0" presId="urn:microsoft.com/office/officeart/2005/8/layout/cycle2"/>
    <dgm:cxn modelId="{0B6795C9-D267-4AA8-B094-61911A5538C1}" type="presOf" srcId="{D2B7E377-A075-4CF9-86E1-DA7D7137C2DC}" destId="{AF9AC811-2326-44EA-A5B8-6324E105B79A}" srcOrd="0" destOrd="0" presId="urn:microsoft.com/office/officeart/2005/8/layout/cycle2"/>
    <dgm:cxn modelId="{77DF71F1-4C5D-4481-9FEE-BF7AA702C177}" type="presOf" srcId="{03D37D9E-7958-4F74-8F4C-6EC4B1E53F44}" destId="{ED009FAA-E9C5-45F8-9F02-15ABE709218B}" srcOrd="0" destOrd="0" presId="urn:microsoft.com/office/officeart/2005/8/layout/cycle2"/>
    <dgm:cxn modelId="{2717E660-0A8A-426B-932B-81E02217CDC6}" type="presOf" srcId="{2B7D89E6-E6AE-4F7E-ACC8-81D2FCE615D0}" destId="{9D9C3B38-C440-4E78-A768-1031E173470F}" srcOrd="1" destOrd="0" presId="urn:microsoft.com/office/officeart/2005/8/layout/cycle2"/>
    <dgm:cxn modelId="{3889BA60-87A8-4D1F-91EF-0480BB2D0B61}" type="presOf" srcId="{9731D50E-1B82-4A19-9091-6772B325EB5A}" destId="{643FD3C8-9818-4698-B221-06A48C824759}" srcOrd="0" destOrd="0" presId="urn:microsoft.com/office/officeart/2005/8/layout/cycle2"/>
    <dgm:cxn modelId="{4E6ABA78-D56E-4F83-BE88-2D56396B9BF7}" type="presOf" srcId="{907CDA14-424F-4864-98EF-A70904E4EFC4}" destId="{2FB02F6E-DEA0-4CD2-8049-5584DE6C67A5}" srcOrd="0" destOrd="0" presId="urn:microsoft.com/office/officeart/2005/8/layout/cycle2"/>
    <dgm:cxn modelId="{C6E56354-AFFF-40B0-8262-A0A2623D078D}" type="presOf" srcId="{03D37D9E-7958-4F74-8F4C-6EC4B1E53F44}" destId="{62B49386-DAF3-4C36-A5AC-9304B6FEB8C7}" srcOrd="1" destOrd="0" presId="urn:microsoft.com/office/officeart/2005/8/layout/cycle2"/>
    <dgm:cxn modelId="{65A29E26-972B-4494-8DCF-2A3A9C86C8BC}" type="presOf" srcId="{B386CE2D-20FE-4B99-95EF-60D01CA2A054}" destId="{CDF4C6D8-0147-4262-B1D8-5DB04C962C1F}" srcOrd="0" destOrd="0" presId="urn:microsoft.com/office/officeart/2005/8/layout/cycle2"/>
    <dgm:cxn modelId="{7CA974D5-6459-4A1C-8D4A-57C93BDAAD79}" srcId="{D2B7E377-A075-4CF9-86E1-DA7D7137C2DC}" destId="{8B5C2733-5700-44EB-B5FF-9B01CC975A2D}" srcOrd="1" destOrd="0" parTransId="{A2E6087D-E715-4CDF-ACA4-3BF0045ACEB2}" sibTransId="{3713D3FD-5332-4633-AC72-6B272A4BA1C4}"/>
    <dgm:cxn modelId="{B6267A25-EE2C-483D-BE90-39118042C9F9}" type="presOf" srcId="{2B7D89E6-E6AE-4F7E-ACC8-81D2FCE615D0}" destId="{EB56072A-6202-40FB-A83F-5E8156200C4E}" srcOrd="0" destOrd="0" presId="urn:microsoft.com/office/officeart/2005/8/layout/cycle2"/>
    <dgm:cxn modelId="{DD3D7696-5EE9-4141-B64A-D9337F73E525}" type="presOf" srcId="{907CDA14-424F-4864-98EF-A70904E4EFC4}" destId="{5B6189B6-0276-4715-8800-13DCDB65C262}" srcOrd="1" destOrd="0" presId="urn:microsoft.com/office/officeart/2005/8/layout/cycle2"/>
    <dgm:cxn modelId="{5B6E0FBE-9648-41B3-9EAB-9FAF6DA3123D}" type="presOf" srcId="{F7AC60F5-E77E-42FE-AC13-29F43E0011E6}" destId="{099652E7-2439-4429-B016-7DC53E04FD70}" srcOrd="0" destOrd="0" presId="urn:microsoft.com/office/officeart/2005/8/layout/cycle2"/>
    <dgm:cxn modelId="{F4D5674C-4862-4423-8426-028B3C83A90F}" srcId="{D2B7E377-A075-4CF9-86E1-DA7D7137C2DC}" destId="{559A472D-781F-4FB6-B62D-3C350E0889EE}" srcOrd="2" destOrd="0" parTransId="{43249E43-3E15-4CF1-B8D6-0812535B7DC5}" sibTransId="{907CDA14-424F-4864-98EF-A70904E4EFC4}"/>
    <dgm:cxn modelId="{0EA2B6A3-D032-4728-89E0-D528D11A3318}" type="presOf" srcId="{3713D3FD-5332-4633-AC72-6B272A4BA1C4}" destId="{87F50F59-B5DC-4193-B0CB-9EA8E01A027B}" srcOrd="0" destOrd="0" presId="urn:microsoft.com/office/officeart/2005/8/layout/cycle2"/>
    <dgm:cxn modelId="{82EA46A6-48A9-4B08-960A-BCF5BEE0B560}" type="presOf" srcId="{559A472D-781F-4FB6-B62D-3C350E0889EE}" destId="{FD71980C-B279-4B7C-9C9C-972250EF9F9E}" srcOrd="0" destOrd="0" presId="urn:microsoft.com/office/officeart/2005/8/layout/cycle2"/>
    <dgm:cxn modelId="{7CBDFE79-0E7C-4EEF-9598-A2277F06ED1D}" type="presOf" srcId="{F7AC60F5-E77E-42FE-AC13-29F43E0011E6}" destId="{50BF8F90-E88F-4F37-8C6C-51AF438E8E79}" srcOrd="1" destOrd="0" presId="urn:microsoft.com/office/officeart/2005/8/layout/cycle2"/>
    <dgm:cxn modelId="{4DCC0FE5-08F3-47C2-8324-8CB8B7F8320F}" type="presOf" srcId="{B7D3153F-FE6E-4817-A028-C02D4CCBB9E5}" destId="{9B842F8F-8B2B-45ED-8AE4-C7E97FC2FD87}" srcOrd="1" destOrd="0" presId="urn:microsoft.com/office/officeart/2005/8/layout/cycle2"/>
    <dgm:cxn modelId="{131417C1-F5C5-4358-AF9A-B23D3C4DE4FF}" type="presParOf" srcId="{AF9AC811-2326-44EA-A5B8-6324E105B79A}" destId="{9F217FA4-29CA-4F4A-B0C0-69B481C62400}" srcOrd="0" destOrd="0" presId="urn:microsoft.com/office/officeart/2005/8/layout/cycle2"/>
    <dgm:cxn modelId="{4AD7D7C5-24F1-439C-A643-1EC0388460BF}" type="presParOf" srcId="{AF9AC811-2326-44EA-A5B8-6324E105B79A}" destId="{EB56072A-6202-40FB-A83F-5E8156200C4E}" srcOrd="1" destOrd="0" presId="urn:microsoft.com/office/officeart/2005/8/layout/cycle2"/>
    <dgm:cxn modelId="{C9995594-2237-414B-8046-2B3C8375B8E6}" type="presParOf" srcId="{EB56072A-6202-40FB-A83F-5E8156200C4E}" destId="{9D9C3B38-C440-4E78-A768-1031E173470F}" srcOrd="0" destOrd="0" presId="urn:microsoft.com/office/officeart/2005/8/layout/cycle2"/>
    <dgm:cxn modelId="{D075C375-5662-49C5-BDBF-64FBABBFB31B}" type="presParOf" srcId="{AF9AC811-2326-44EA-A5B8-6324E105B79A}" destId="{515CDD3C-297B-41C2-A720-32D00FE71386}" srcOrd="2" destOrd="0" presId="urn:microsoft.com/office/officeart/2005/8/layout/cycle2"/>
    <dgm:cxn modelId="{B776B9D4-F7BC-48BB-B7E5-1D5F63B7DAFD}" type="presParOf" srcId="{AF9AC811-2326-44EA-A5B8-6324E105B79A}" destId="{87F50F59-B5DC-4193-B0CB-9EA8E01A027B}" srcOrd="3" destOrd="0" presId="urn:microsoft.com/office/officeart/2005/8/layout/cycle2"/>
    <dgm:cxn modelId="{662DD784-4DC5-49FB-964B-C3B196F7F13C}" type="presParOf" srcId="{87F50F59-B5DC-4193-B0CB-9EA8E01A027B}" destId="{D4EC8EA3-4853-4824-A20B-92F5DDB55C80}" srcOrd="0" destOrd="0" presId="urn:microsoft.com/office/officeart/2005/8/layout/cycle2"/>
    <dgm:cxn modelId="{5B7D2BF1-3F90-4D9D-9FA1-B71BBC658A72}" type="presParOf" srcId="{AF9AC811-2326-44EA-A5B8-6324E105B79A}" destId="{FD71980C-B279-4B7C-9C9C-972250EF9F9E}" srcOrd="4" destOrd="0" presId="urn:microsoft.com/office/officeart/2005/8/layout/cycle2"/>
    <dgm:cxn modelId="{142F3A5C-C896-46B7-9DB7-6DF9B60F1B49}" type="presParOf" srcId="{AF9AC811-2326-44EA-A5B8-6324E105B79A}" destId="{2FB02F6E-DEA0-4CD2-8049-5584DE6C67A5}" srcOrd="5" destOrd="0" presId="urn:microsoft.com/office/officeart/2005/8/layout/cycle2"/>
    <dgm:cxn modelId="{0B97DC18-0017-42DD-91C9-35E2C30840B4}" type="presParOf" srcId="{2FB02F6E-DEA0-4CD2-8049-5584DE6C67A5}" destId="{5B6189B6-0276-4715-8800-13DCDB65C262}" srcOrd="0" destOrd="0" presId="urn:microsoft.com/office/officeart/2005/8/layout/cycle2"/>
    <dgm:cxn modelId="{7018BC60-AAD3-46D5-A100-6494A56E5FE9}" type="presParOf" srcId="{AF9AC811-2326-44EA-A5B8-6324E105B79A}" destId="{643FD3C8-9818-4698-B221-06A48C824759}" srcOrd="6" destOrd="0" presId="urn:microsoft.com/office/officeart/2005/8/layout/cycle2"/>
    <dgm:cxn modelId="{CE86CA6F-4A3A-4E65-921E-09C049BBC837}" type="presParOf" srcId="{AF9AC811-2326-44EA-A5B8-6324E105B79A}" destId="{56F83F8E-2BC8-480B-9F2D-D76B4EBC02B6}" srcOrd="7" destOrd="0" presId="urn:microsoft.com/office/officeart/2005/8/layout/cycle2"/>
    <dgm:cxn modelId="{9993177D-2575-4494-A00E-82C2862054F2}" type="presParOf" srcId="{56F83F8E-2BC8-480B-9F2D-D76B4EBC02B6}" destId="{5B1ED135-829B-47D9-9FA7-0F84EB5380DB}" srcOrd="0" destOrd="0" presId="urn:microsoft.com/office/officeart/2005/8/layout/cycle2"/>
    <dgm:cxn modelId="{15051376-D074-4A03-9803-048AC83EACD6}" type="presParOf" srcId="{AF9AC811-2326-44EA-A5B8-6324E105B79A}" destId="{AC1070AE-54F4-4279-801C-9490C046AFA7}" srcOrd="8" destOrd="0" presId="urn:microsoft.com/office/officeart/2005/8/layout/cycle2"/>
    <dgm:cxn modelId="{E05255EF-9EE7-4242-8387-C500ACBBB09D}" type="presParOf" srcId="{AF9AC811-2326-44EA-A5B8-6324E105B79A}" destId="{099652E7-2439-4429-B016-7DC53E04FD70}" srcOrd="9" destOrd="0" presId="urn:microsoft.com/office/officeart/2005/8/layout/cycle2"/>
    <dgm:cxn modelId="{0907C67C-9694-448D-9495-7948096B4791}" type="presParOf" srcId="{099652E7-2439-4429-B016-7DC53E04FD70}" destId="{50BF8F90-E88F-4F37-8C6C-51AF438E8E79}" srcOrd="0" destOrd="0" presId="urn:microsoft.com/office/officeart/2005/8/layout/cycle2"/>
    <dgm:cxn modelId="{6A6FF660-444A-4FB2-839C-3D92484332AB}" type="presParOf" srcId="{AF9AC811-2326-44EA-A5B8-6324E105B79A}" destId="{504F4845-0E97-4C8D-91E5-0988618E466C}" srcOrd="10" destOrd="0" presId="urn:microsoft.com/office/officeart/2005/8/layout/cycle2"/>
    <dgm:cxn modelId="{09F634F6-0164-4189-ABAC-9F7223E7DEFF}" type="presParOf" srcId="{AF9AC811-2326-44EA-A5B8-6324E105B79A}" destId="{BCFCE18F-02E2-42E6-AF70-5EC312063F2B}" srcOrd="11" destOrd="0" presId="urn:microsoft.com/office/officeart/2005/8/layout/cycle2"/>
    <dgm:cxn modelId="{18264D49-FC64-48E6-99DB-D82EDD44D112}" type="presParOf" srcId="{BCFCE18F-02E2-42E6-AF70-5EC312063F2B}" destId="{9B842F8F-8B2B-45ED-8AE4-C7E97FC2FD87}" srcOrd="0" destOrd="0" presId="urn:microsoft.com/office/officeart/2005/8/layout/cycle2"/>
    <dgm:cxn modelId="{ECF1DCDA-8621-43D9-813E-622242EDCEED}" type="presParOf" srcId="{AF9AC811-2326-44EA-A5B8-6324E105B79A}" destId="{CDF4C6D8-0147-4262-B1D8-5DB04C962C1F}" srcOrd="12" destOrd="0" presId="urn:microsoft.com/office/officeart/2005/8/layout/cycle2"/>
    <dgm:cxn modelId="{0D684B39-BB70-4097-997C-CA9FB701AC33}" type="presParOf" srcId="{AF9AC811-2326-44EA-A5B8-6324E105B79A}" destId="{ED009FAA-E9C5-45F8-9F02-15ABE709218B}" srcOrd="13" destOrd="0" presId="urn:microsoft.com/office/officeart/2005/8/layout/cycle2"/>
    <dgm:cxn modelId="{24D484D1-20F6-4235-B69A-14D9E27F0C33}" type="presParOf" srcId="{ED009FAA-E9C5-45F8-9F02-15ABE709218B}" destId="{62B49386-DAF3-4C36-A5AC-9304B6FEB8C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17FA4-29CA-4F4A-B0C0-69B481C62400}">
      <dsp:nvSpPr>
        <dsp:cNvPr id="0" name=""/>
        <dsp:cNvSpPr/>
      </dsp:nvSpPr>
      <dsp:spPr>
        <a:xfrm>
          <a:off x="3405745" y="674"/>
          <a:ext cx="2332509" cy="9465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Oriëntatie</a:t>
          </a:r>
          <a:endParaRPr lang="en-US" sz="1600" kern="1200" dirty="0"/>
        </a:p>
      </dsp:txBody>
      <dsp:txXfrm>
        <a:off x="3747333" y="139292"/>
        <a:ext cx="1649333" cy="669310"/>
      </dsp:txXfrm>
    </dsp:sp>
    <dsp:sp modelId="{EB56072A-6202-40FB-A83F-5E8156200C4E}">
      <dsp:nvSpPr>
        <dsp:cNvPr id="0" name=""/>
        <dsp:cNvSpPr/>
      </dsp:nvSpPr>
      <dsp:spPr>
        <a:xfrm rot="900668">
          <a:off x="5647824" y="638620"/>
          <a:ext cx="267844" cy="3194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649195" y="692106"/>
        <a:ext cx="187491" cy="191675"/>
      </dsp:txXfrm>
    </dsp:sp>
    <dsp:sp modelId="{515CDD3C-297B-41C2-A720-32D00FE71386}">
      <dsp:nvSpPr>
        <dsp:cNvPr id="0" name=""/>
        <dsp:cNvSpPr/>
      </dsp:nvSpPr>
      <dsp:spPr>
        <a:xfrm>
          <a:off x="5839883" y="653406"/>
          <a:ext cx="2332509" cy="9465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Theorievorming</a:t>
          </a:r>
          <a:endParaRPr lang="en-US" sz="1600" kern="1200" dirty="0"/>
        </a:p>
      </dsp:txBody>
      <dsp:txXfrm>
        <a:off x="6181471" y="792024"/>
        <a:ext cx="1649333" cy="669310"/>
      </dsp:txXfrm>
    </dsp:sp>
    <dsp:sp modelId="{87F50F59-B5DC-4193-B0CB-9EA8E01A027B}">
      <dsp:nvSpPr>
        <dsp:cNvPr id="0" name=""/>
        <dsp:cNvSpPr/>
      </dsp:nvSpPr>
      <dsp:spPr>
        <a:xfrm rot="4504782">
          <a:off x="7072031" y="1636424"/>
          <a:ext cx="224987" cy="3194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7097090" y="1667706"/>
        <a:ext cx="157491" cy="191675"/>
      </dsp:txXfrm>
    </dsp:sp>
    <dsp:sp modelId="{FD71980C-B279-4B7C-9C9C-972250EF9F9E}">
      <dsp:nvSpPr>
        <dsp:cNvPr id="0" name=""/>
        <dsp:cNvSpPr/>
      </dsp:nvSpPr>
      <dsp:spPr>
        <a:xfrm>
          <a:off x="6199936" y="2004660"/>
          <a:ext cx="2332509" cy="9465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Ontwerpplan</a:t>
          </a:r>
          <a:endParaRPr lang="en-US" sz="1600" kern="1200" dirty="0"/>
        </a:p>
      </dsp:txBody>
      <dsp:txXfrm>
        <a:off x="6541524" y="2143278"/>
        <a:ext cx="1649333" cy="669310"/>
      </dsp:txXfrm>
    </dsp:sp>
    <dsp:sp modelId="{2FB02F6E-DEA0-4CD2-8049-5584DE6C67A5}">
      <dsp:nvSpPr>
        <dsp:cNvPr id="0" name=""/>
        <dsp:cNvSpPr/>
      </dsp:nvSpPr>
      <dsp:spPr>
        <a:xfrm rot="8453655">
          <a:off x="6575573" y="2870277"/>
          <a:ext cx="222863" cy="3194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6634943" y="2913083"/>
        <a:ext cx="156004" cy="191675"/>
      </dsp:txXfrm>
    </dsp:sp>
    <dsp:sp modelId="{643FD3C8-9818-4698-B221-06A48C824759}">
      <dsp:nvSpPr>
        <dsp:cNvPr id="0" name=""/>
        <dsp:cNvSpPr/>
      </dsp:nvSpPr>
      <dsp:spPr>
        <a:xfrm>
          <a:off x="4831774" y="3116763"/>
          <a:ext cx="2332509" cy="9465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Experiment</a:t>
          </a:r>
          <a:endParaRPr lang="en-US" sz="1600" kern="1200" dirty="0"/>
        </a:p>
      </dsp:txBody>
      <dsp:txXfrm>
        <a:off x="5173362" y="3255381"/>
        <a:ext cx="1649333" cy="669310"/>
      </dsp:txXfrm>
    </dsp:sp>
    <dsp:sp modelId="{56F83F8E-2BC8-480B-9F2D-D76B4EBC02B6}">
      <dsp:nvSpPr>
        <dsp:cNvPr id="0" name=""/>
        <dsp:cNvSpPr/>
      </dsp:nvSpPr>
      <dsp:spPr>
        <a:xfrm rot="10799978">
          <a:off x="4442109" y="3430316"/>
          <a:ext cx="275363" cy="3194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4524718" y="3494208"/>
        <a:ext cx="192754" cy="191675"/>
      </dsp:txXfrm>
    </dsp:sp>
    <dsp:sp modelId="{AC1070AE-54F4-4279-801C-9490C046AFA7}">
      <dsp:nvSpPr>
        <dsp:cNvPr id="0" name=""/>
        <dsp:cNvSpPr/>
      </dsp:nvSpPr>
      <dsp:spPr>
        <a:xfrm>
          <a:off x="1979711" y="3116782"/>
          <a:ext cx="2332509" cy="9465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Verwerking</a:t>
          </a:r>
          <a:endParaRPr lang="en-US" sz="1600" kern="1200" dirty="0"/>
        </a:p>
      </dsp:txBody>
      <dsp:txXfrm>
        <a:off x="2321299" y="3255400"/>
        <a:ext cx="1649333" cy="669310"/>
      </dsp:txXfrm>
    </dsp:sp>
    <dsp:sp modelId="{099652E7-2439-4429-B016-7DC53E04FD70}">
      <dsp:nvSpPr>
        <dsp:cNvPr id="0" name=""/>
        <dsp:cNvSpPr/>
      </dsp:nvSpPr>
      <dsp:spPr>
        <a:xfrm rot="13146379">
          <a:off x="2355345" y="2878243"/>
          <a:ext cx="222872" cy="3194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2414718" y="2963222"/>
        <a:ext cx="156010" cy="191675"/>
      </dsp:txXfrm>
    </dsp:sp>
    <dsp:sp modelId="{504F4845-0E97-4C8D-91E5-0988618E466C}">
      <dsp:nvSpPr>
        <dsp:cNvPr id="0" name=""/>
        <dsp:cNvSpPr/>
      </dsp:nvSpPr>
      <dsp:spPr>
        <a:xfrm>
          <a:off x="611553" y="2004660"/>
          <a:ext cx="2332509" cy="9465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Rapportage</a:t>
          </a:r>
          <a:endParaRPr lang="en-US" sz="1600" kern="1200" dirty="0"/>
        </a:p>
      </dsp:txBody>
      <dsp:txXfrm>
        <a:off x="953141" y="2143278"/>
        <a:ext cx="1649333" cy="669310"/>
      </dsp:txXfrm>
    </dsp:sp>
    <dsp:sp modelId="{BCFCE18F-02E2-42E6-AF70-5EC312063F2B}">
      <dsp:nvSpPr>
        <dsp:cNvPr id="0" name=""/>
        <dsp:cNvSpPr/>
      </dsp:nvSpPr>
      <dsp:spPr>
        <a:xfrm rot="17027746">
          <a:off x="1830492" y="1648720"/>
          <a:ext cx="223409" cy="3194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856012" y="1745157"/>
        <a:ext cx="156386" cy="191675"/>
      </dsp:txXfrm>
    </dsp:sp>
    <dsp:sp modelId="{CDF4C6D8-0147-4262-B1D8-5DB04C962C1F}">
      <dsp:nvSpPr>
        <dsp:cNvPr id="0" name=""/>
        <dsp:cNvSpPr/>
      </dsp:nvSpPr>
      <dsp:spPr>
        <a:xfrm>
          <a:off x="943346" y="653411"/>
          <a:ext cx="2332509" cy="9465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Presentatie</a:t>
          </a:r>
          <a:endParaRPr lang="en-US" sz="1600" kern="1200" dirty="0"/>
        </a:p>
      </dsp:txBody>
      <dsp:txXfrm>
        <a:off x="1284934" y="792029"/>
        <a:ext cx="1649333" cy="669310"/>
      </dsp:txXfrm>
    </dsp:sp>
    <dsp:sp modelId="{ED009FAA-E9C5-45F8-9F02-15ABE709218B}">
      <dsp:nvSpPr>
        <dsp:cNvPr id="0" name=""/>
        <dsp:cNvSpPr/>
      </dsp:nvSpPr>
      <dsp:spPr>
        <a:xfrm rot="20709203">
          <a:off x="3193447" y="642612"/>
          <a:ext cx="279417" cy="31945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194846" y="717243"/>
        <a:ext cx="195592" cy="19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636C07-7E76-46D3-B86B-6AF7C60E533E}" type="datetimeFigureOut">
              <a:rPr lang="nl-NL" smtClean="0"/>
              <a:t>22-6-2014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22-6-2014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22-6-2014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22-6-2014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22-6-2014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22-6-2014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22-6-2014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22-6-2014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22-6-2014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22-6-2014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636C07-7E76-46D3-B86B-6AF7C60E533E}" type="datetimeFigureOut">
              <a:rPr lang="nl-NL" smtClean="0"/>
              <a:t>22-6-2014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636C07-7E76-46D3-B86B-6AF7C60E533E}" type="datetimeFigureOut">
              <a:rPr lang="nl-NL" smtClean="0"/>
              <a:t>22-6-2014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7231"/>
            <a:ext cx="7772400" cy="1829761"/>
          </a:xfrm>
        </p:spPr>
        <p:txBody>
          <a:bodyPr/>
          <a:lstStyle/>
          <a:p>
            <a:r>
              <a:rPr lang="en-US" dirty="0" err="1" smtClean="0"/>
              <a:t>Presentatie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6992"/>
            <a:ext cx="7772400" cy="1656184"/>
          </a:xfrm>
        </p:spPr>
        <p:txBody>
          <a:bodyPr>
            <a:normAutofit/>
          </a:bodyPr>
          <a:lstStyle/>
          <a:p>
            <a:r>
              <a:rPr lang="en-US" dirty="0" err="1" smtClean="0"/>
              <a:t>Theresialyceum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appy Guy by Scout - A happy guy with hands up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1168"/>
            <a:ext cx="2637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 Tube by Scout - A Test Tub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7716">
            <a:off x="570723" y="1866488"/>
            <a:ext cx="4347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nail Shell by Scout - A snail shell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36562"/>
            <a:ext cx="75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lecule by Scout - A molecule, schematic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651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ask by Scout - A flask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8523">
            <a:off x="3256397" y="1032349"/>
            <a:ext cx="5742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NA by Scout - The DNA structure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66986"/>
            <a:ext cx="5454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tom Orange by Scout - Atom, schematic in orange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14820"/>
            <a:ext cx="80111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7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99085799"/>
              </p:ext>
            </p:extLst>
          </p:nvPr>
        </p:nvGraphicFramePr>
        <p:xfrm>
          <a:off x="0" y="1093192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400472" y="882298"/>
            <a:ext cx="8712968" cy="46085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7824" y="2924944"/>
            <a:ext cx="3345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 smtClean="0"/>
              <a:t>Onderzoekscyclus</a:t>
            </a:r>
            <a:endParaRPr lang="en-US" sz="2700" dirty="0"/>
          </a:p>
        </p:txBody>
      </p:sp>
      <p:grpSp>
        <p:nvGrpSpPr>
          <p:cNvPr id="10" name="Group 9"/>
          <p:cNvGrpSpPr/>
          <p:nvPr/>
        </p:nvGrpSpPr>
        <p:grpSpPr>
          <a:xfrm>
            <a:off x="954380" y="1758604"/>
            <a:ext cx="2332509" cy="946546"/>
            <a:chOff x="6199936" y="2004660"/>
            <a:chExt cx="2332509" cy="946546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6199936" y="2004660"/>
              <a:ext cx="2332509" cy="946546"/>
            </a:xfrm>
            <a:prstGeom prst="ellipse">
              <a:avLst/>
            </a:prstGeom>
            <a:effectLst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6541524" y="2143278"/>
              <a:ext cx="1649333" cy="669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Presentatie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6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217FA4-29CA-4F4A-B0C0-69B481C62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>
                                            <p:graphicEl>
                                              <a:dgm id="{9F217FA4-29CA-4F4A-B0C0-69B481C624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56072A-6202-40FB-A83F-5E8156200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7">
                                            <p:graphicEl>
                                              <a:dgm id="{EB56072A-6202-40FB-A83F-5E8156200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5CDD3C-297B-41C2-A720-32D00FE7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7">
                                            <p:graphicEl>
                                              <a:dgm id="{515CDD3C-297B-41C2-A720-32D00FE7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F50F59-B5DC-4193-B0CB-9EA8E01A0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7">
                                            <p:graphicEl>
                                              <a:dgm id="{87F50F59-B5DC-4193-B0CB-9EA8E01A0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71980C-B279-4B7C-9C9C-972250EF9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7">
                                            <p:graphicEl>
                                              <a:dgm id="{FD71980C-B279-4B7C-9C9C-972250EF9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B02F6E-DEA0-4CD2-8049-5584DE6C6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7">
                                            <p:graphicEl>
                                              <a:dgm id="{2FB02F6E-DEA0-4CD2-8049-5584DE6C6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3FD3C8-9818-4698-B221-06A48C824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7">
                                            <p:graphicEl>
                                              <a:dgm id="{643FD3C8-9818-4698-B221-06A48C824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F83F8E-2BC8-480B-9F2D-D76B4EBC0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7">
                                            <p:graphicEl>
                                              <a:dgm id="{56F83F8E-2BC8-480B-9F2D-D76B4EBC0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1070AE-54F4-4279-801C-9490C046A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7">
                                            <p:graphicEl>
                                              <a:dgm id="{AC1070AE-54F4-4279-801C-9490C046A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9652E7-2439-4429-B016-7DC53E04F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7">
                                            <p:graphicEl>
                                              <a:dgm id="{099652E7-2439-4429-B016-7DC53E04F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4F4845-0E97-4C8D-91E5-0988618E4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7">
                                            <p:graphicEl>
                                              <a:dgm id="{504F4845-0E97-4C8D-91E5-0988618E4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CE18F-02E2-42E6-AF70-5EC312063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600"/>
                                        <p:tgtEl>
                                          <p:spTgt spid="7">
                                            <p:graphicEl>
                                              <a:dgm id="{BCFCE18F-02E2-42E6-AF70-5EC312063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4C6D8-0147-4262-B1D8-5DB04C962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7">
                                            <p:graphicEl>
                                              <a:dgm id="{CDF4C6D8-0147-4262-B1D8-5DB04C962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009FAA-E9C5-45F8-9F02-15ABE709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600"/>
                                        <p:tgtEl>
                                          <p:spTgt spid="7">
                                            <p:graphicEl>
                                              <a:dgm id="{ED009FAA-E9C5-45F8-9F02-15ABE709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 smtClean="0"/>
              <a:t>Presenteren</a:t>
            </a:r>
            <a:r>
              <a:rPr lang="en-US" dirty="0"/>
              <a:t>.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De </a:t>
            </a:r>
            <a:r>
              <a:rPr lang="en-US" dirty="0" err="1" smtClean="0"/>
              <a:t>presentaties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Indeling</a:t>
            </a:r>
            <a:r>
              <a:rPr lang="en-US" dirty="0" smtClean="0"/>
              <a:t> les</a:t>
            </a:r>
            <a:endParaRPr lang="en-US" dirty="0"/>
          </a:p>
        </p:txBody>
      </p:sp>
      <p:pic>
        <p:nvPicPr>
          <p:cNvPr id="3074" name="Picture 2" descr="http://upload.wikimedia.org/wikipedia/commons/6/61/Student_research_presentation_at_Westminster_College_Undergraduate_Scholars_Fo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362" y="3573016"/>
            <a:ext cx="4514934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4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 smtClean="0"/>
              <a:t>voorbereid</a:t>
            </a:r>
            <a:r>
              <a:rPr lang="en-US" dirty="0" smtClean="0"/>
              <a:t> (</a:t>
            </a:r>
            <a:r>
              <a:rPr lang="en-US" dirty="0" err="1" smtClean="0"/>
              <a:t>inhoud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technisch</a:t>
            </a:r>
            <a:r>
              <a:rPr lang="en-US" dirty="0" smtClean="0"/>
              <a:t> in </a:t>
            </a:r>
            <a:r>
              <a:rPr lang="en-US" dirty="0" err="1" smtClean="0"/>
              <a:t>orde</a:t>
            </a:r>
            <a:r>
              <a:rPr lang="en-US" dirty="0" smtClean="0"/>
              <a:t>).</a:t>
            </a:r>
          </a:p>
          <a:p>
            <a:pPr>
              <a:spcAft>
                <a:spcPts val="600"/>
              </a:spcAft>
            </a:pPr>
            <a:r>
              <a:rPr lang="en-US" dirty="0"/>
              <a:t>Ken je </a:t>
            </a:r>
            <a:r>
              <a:rPr lang="en-US" dirty="0" err="1"/>
              <a:t>publiek</a:t>
            </a:r>
            <a:r>
              <a:rPr lang="en-US" dirty="0"/>
              <a:t> (en stem je </a:t>
            </a:r>
            <a:r>
              <a:rPr lang="en-US" dirty="0" err="1"/>
              <a:t>erop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 smtClean="0"/>
              <a:t>).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err="1" smtClean="0"/>
              <a:t>Afwisselend</a:t>
            </a:r>
            <a:r>
              <a:rPr lang="en-US" dirty="0" smtClean="0"/>
              <a:t>: </a:t>
            </a:r>
            <a:r>
              <a:rPr lang="en-US" dirty="0" err="1" smtClean="0"/>
              <a:t>filmpje</a:t>
            </a:r>
            <a:r>
              <a:rPr lang="en-US" dirty="0" smtClean="0"/>
              <a:t>, humor, </a:t>
            </a:r>
            <a:r>
              <a:rPr lang="en-US" dirty="0" err="1" smtClean="0"/>
              <a:t>interactief</a:t>
            </a:r>
            <a:r>
              <a:rPr lang="en-US" dirty="0" smtClean="0"/>
              <a:t>, ...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 smtClean="0"/>
              <a:t>lang</a:t>
            </a:r>
            <a:r>
              <a:rPr lang="en-US" dirty="0" smtClean="0"/>
              <a:t> (5 </a:t>
            </a:r>
            <a:r>
              <a:rPr lang="en-US" dirty="0" err="1" smtClean="0"/>
              <a:t>minuten</a:t>
            </a:r>
            <a:r>
              <a:rPr lang="en-US" dirty="0" smtClean="0"/>
              <a:t>).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err="1" smtClean="0"/>
              <a:t>Enthousiast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Oogcontact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Presenteren</a:t>
            </a:r>
            <a:r>
              <a:rPr lang="en-US" dirty="0" smtClean="0"/>
              <a:t> - </a:t>
            </a:r>
            <a:r>
              <a:rPr lang="en-US" dirty="0" err="1" smtClean="0"/>
              <a:t>Introductie</a:t>
            </a:r>
            <a:endParaRPr lang="en-US" dirty="0"/>
          </a:p>
        </p:txBody>
      </p:sp>
      <p:pic>
        <p:nvPicPr>
          <p:cNvPr id="2050" name="Picture 2" descr="Presenter by bitterjug - Male figure pointing at a screen or whiteboard as if giving a presenta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00378"/>
            <a:ext cx="3426054" cy="29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600"/>
              </a:spcAft>
            </a:pPr>
            <a:r>
              <a:rPr lang="nl-NL" dirty="0"/>
              <a:t>Vertel wat je gaat vertellen.</a:t>
            </a:r>
          </a:p>
          <a:p>
            <a:pPr>
              <a:spcAft>
                <a:spcPts val="600"/>
              </a:spcAft>
            </a:pPr>
            <a:r>
              <a:rPr lang="nl-NL" dirty="0"/>
              <a:t>Vertel wat je wilt vertellen.</a:t>
            </a:r>
          </a:p>
          <a:p>
            <a:pPr>
              <a:spcAft>
                <a:spcPts val="600"/>
              </a:spcAft>
            </a:pPr>
            <a:r>
              <a:rPr lang="nl-NL" dirty="0"/>
              <a:t>Vertel wat je verteld hebt.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Presenteren</a:t>
            </a:r>
            <a:r>
              <a:rPr lang="en-US" dirty="0" smtClean="0"/>
              <a:t> - </a:t>
            </a:r>
            <a:r>
              <a:rPr lang="en-US" dirty="0" err="1" smtClean="0"/>
              <a:t>Inhoud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4005064"/>
            <a:ext cx="2743200" cy="25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6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d/df/Uncle_Sam_(pointing_finger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01" y="476672"/>
            <a:ext cx="4467225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5580112" y="764704"/>
            <a:ext cx="3024432" cy="792088"/>
          </a:xfrm>
        </p:spPr>
        <p:txBody>
          <a:bodyPr>
            <a:normAutofit/>
          </a:bodyPr>
          <a:lstStyle/>
          <a:p>
            <a:pPr marL="109728" indent="0" algn="ctr">
              <a:spcAft>
                <a:spcPts val="600"/>
              </a:spcAft>
              <a:buNone/>
            </a:pPr>
            <a:r>
              <a:rPr lang="en-US" sz="3600" b="1" dirty="0" smtClean="0"/>
              <a:t>Nu </a:t>
            </a:r>
            <a:r>
              <a:rPr lang="en-US" sz="3600" b="1" dirty="0" err="1"/>
              <a:t>j</a:t>
            </a:r>
            <a:r>
              <a:rPr lang="en-US" sz="3600" b="1" dirty="0" err="1" smtClean="0"/>
              <a:t>ullie</a:t>
            </a:r>
            <a:r>
              <a:rPr lang="en-US" sz="3600" b="1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0445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NL" dirty="0" smtClean="0"/>
              <a:t>Wat heb je geleerd?</a:t>
            </a:r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r>
              <a:rPr lang="nl-NL" smtClean="0"/>
              <a:t>Vul </a:t>
            </a:r>
            <a:r>
              <a:rPr lang="nl-NL" dirty="0" smtClean="0"/>
              <a:t>voor jezelf het evaluatieformulier in.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Zelfevaluatie</a:t>
            </a:r>
            <a:endParaRPr lang="nl-NL" dirty="0"/>
          </a:p>
        </p:txBody>
      </p:sp>
      <p:pic>
        <p:nvPicPr>
          <p:cNvPr id="1026" name="Picture 2" descr="http://upload.wikimedia.org/wikipedia/commons/2/28/Barack_Obama_takes_one_last_look_in_the_mirror,_before_going_out_to_take_oath,_Jan._20,_2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475644" cy="32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9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713</TotalTime>
  <Words>97</Words>
  <Application>Microsoft Office PowerPoint</Application>
  <PresentationFormat>On-screen Show (4:3)</PresentationFormat>
  <Paragraphs>30</Paragraphs>
  <Slides>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Presentatie</vt:lpstr>
      <vt:lpstr>PowerPoint Presentation</vt:lpstr>
      <vt:lpstr>Indeling les</vt:lpstr>
      <vt:lpstr>Presenteren - Introductie</vt:lpstr>
      <vt:lpstr>Presenteren - Inhoud</vt:lpstr>
      <vt:lpstr>PowerPoint Presentation</vt:lpstr>
      <vt:lpstr>Zelfevaluatie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Ontwerpgr</dc:title>
  <dc:creator>lenka@lenka-photography.eu;M. Antheunisse</dc:creator>
  <cp:keywords>Onderzoeksvaardigheden, theorievorming, onderzoeksvraag</cp:keywords>
  <cp:lastModifiedBy>student</cp:lastModifiedBy>
  <cp:revision>67</cp:revision>
  <dcterms:created xsi:type="dcterms:W3CDTF">2014-03-23T13:27:00Z</dcterms:created>
  <dcterms:modified xsi:type="dcterms:W3CDTF">2014-06-22T06:49:27Z</dcterms:modified>
</cp:coreProperties>
</file>